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5EA8E5A3-C915-4249-BC7B-8239750ADB2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5BABAA5-12F1-9744-8C73-7A77B127C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83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3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4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9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04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5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7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1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0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08AD-6DC5-0A4F-8AA0-F092FFDA60C7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3B94-A675-0A44-9D7F-DB4C1EDE7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229988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/>
              <a:t>THE ROTARY FOUNDATION BINGO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2576" y="495674"/>
            <a:ext cx="62102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aseline="30000" dirty="0"/>
          </a:p>
          <a:p>
            <a:pPr algn="ctr"/>
            <a:r>
              <a:rPr lang="en-US" baseline="30000" dirty="0"/>
              <a:t>Use this Bingo Card to get to know who is in the room.    First one to get 5 in any direction wins!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52671"/>
              </p:ext>
            </p:extLst>
          </p:nvPr>
        </p:nvGraphicFramePr>
        <p:xfrm>
          <a:off x="435429" y="903514"/>
          <a:ext cx="8402358" cy="6099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7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9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7362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Participated in a Disaster Response Grant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Paul Harris Society  Member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Is a Major Donor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Bequest Society Member/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Benefactor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Polio Plus Society Member-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(Red Shoes or Purples)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211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Polio Plus Kennel Club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Member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Donated to TRF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Endowment Fund Share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Attended a Project Fair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TRF is named as a beneficiary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in your Estate Plan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Participated in 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A Community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Assessment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211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Applied for a District Grant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Your Club Participated in a Global Grant- Host or International Partner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Interviewed a Potential Rotary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Peace fellow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Hosted a GG Scholar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On the Districts 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GG Scholarship Committee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211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Can name the 4 types of RI grants-DG, GG, DRG, Projects </a:t>
                      </a:r>
                      <a:r>
                        <a:rPr lang="en-US" sz="1100" b="0">
                          <a:latin typeface="Gill Sans MT"/>
                          <a:cs typeface="Gill Sans MT"/>
                        </a:rPr>
                        <a:t>of Scale                                </a:t>
                      </a:r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  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 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Used your TRF points to make another person a PH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Knows the differences between the Annual Fund &amp; Annual Fund Share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Uses Rotary Direct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Has contributed to TRF</a:t>
                      </a: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Thru RMD/IRA 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3211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1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Club has identified a Polio Fund Goal at RCC</a:t>
                      </a:r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 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Club has identified an </a:t>
                      </a:r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Annual Fund Goal at RCC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baseline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Has </a:t>
                      </a:r>
                      <a:r>
                        <a:rPr lang="en-US" sz="1100" b="0" baseline="0">
                          <a:latin typeface="Gill Sans MT"/>
                          <a:cs typeface="Gill Sans MT"/>
                        </a:rPr>
                        <a:t>used IEP </a:t>
                      </a:r>
                      <a:r>
                        <a:rPr lang="en-US" sz="1100" b="0" baseline="0" dirty="0">
                          <a:latin typeface="Gill Sans MT"/>
                          <a:cs typeface="Gill Sans MT"/>
                        </a:rPr>
                        <a:t>Project Template re 8 Pillars of Peace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100% of Club members give </a:t>
                      </a:r>
                      <a:r>
                        <a:rPr lang="en-US" sz="1100" b="0" dirty="0" err="1">
                          <a:latin typeface="Gill Sans MT"/>
                          <a:cs typeface="Gill Sans MT"/>
                        </a:rPr>
                        <a:t>toTRF</a:t>
                      </a:r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 yearly/ EREY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Gill Sans MT"/>
                          <a:cs typeface="Gill Sans MT"/>
                        </a:rPr>
                        <a:t>Name:</a:t>
                      </a:r>
                    </a:p>
                    <a:p>
                      <a:endParaRPr lang="en-US" sz="1100" b="0" dirty="0">
                        <a:latin typeface="Gill Sans MT"/>
                        <a:cs typeface="Gill Sans MT"/>
                      </a:endParaRPr>
                    </a:p>
                    <a:p>
                      <a:r>
                        <a:rPr lang="en-US" sz="1100" b="0" dirty="0">
                          <a:latin typeface="Gill Sans MT"/>
                          <a:cs typeface="Gill Sans MT"/>
                        </a:rPr>
                        <a:t>Wants to do a GG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0"/>
            <a:ext cx="1779189" cy="72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54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</TotalTime>
  <Words>279</Words>
  <Application>Microsoft Office PowerPoint</Application>
  <PresentationFormat>On-screen Show (4:3)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Office Theme</vt:lpstr>
      <vt:lpstr>THE ROTARY FOUNDATION BINGO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ROTARY BINGO</dc:title>
  <dc:creator>Marilyn Lippiatt</dc:creator>
  <cp:lastModifiedBy>Cisca Stellhorn</cp:lastModifiedBy>
  <cp:revision>29</cp:revision>
  <cp:lastPrinted>2024-07-14T23:18:30Z</cp:lastPrinted>
  <dcterms:created xsi:type="dcterms:W3CDTF">2017-08-23T20:00:06Z</dcterms:created>
  <dcterms:modified xsi:type="dcterms:W3CDTF">2026-01-17T23:12:38Z</dcterms:modified>
</cp:coreProperties>
</file>